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8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46" r:id="rId10"/>
    <p:sldId id="445" r:id="rId11"/>
    <p:sldId id="716" r:id="rId12"/>
    <p:sldId id="723" r:id="rId13"/>
    <p:sldId id="739" r:id="rId14"/>
    <p:sldId id="724" r:id="rId15"/>
    <p:sldId id="738" r:id="rId16"/>
    <p:sldId id="721" r:id="rId17"/>
    <p:sldId id="678" r:id="rId18"/>
    <p:sldId id="722" r:id="rId19"/>
    <p:sldId id="725" r:id="rId20"/>
    <p:sldId id="717" r:id="rId21"/>
    <p:sldId id="726" r:id="rId22"/>
    <p:sldId id="740" r:id="rId23"/>
    <p:sldId id="621" r:id="rId24"/>
    <p:sldId id="692" r:id="rId25"/>
    <p:sldId id="629" r:id="rId26"/>
    <p:sldId id="632" r:id="rId27"/>
    <p:sldId id="698" r:id="rId28"/>
    <p:sldId id="694" r:id="rId29"/>
    <p:sldId id="718" r:id="rId30"/>
    <p:sldId id="728" r:id="rId31"/>
    <p:sldId id="730" r:id="rId32"/>
    <p:sldId id="700" r:id="rId33"/>
    <p:sldId id="729" r:id="rId34"/>
    <p:sldId id="702" r:id="rId35"/>
    <p:sldId id="703" r:id="rId36"/>
    <p:sldId id="704" r:id="rId37"/>
    <p:sldId id="719" r:id="rId38"/>
    <p:sldId id="731" r:id="rId39"/>
    <p:sldId id="732" r:id="rId40"/>
    <p:sldId id="734" r:id="rId41"/>
    <p:sldId id="733" r:id="rId42"/>
    <p:sldId id="720" r:id="rId43"/>
    <p:sldId id="735" r:id="rId44"/>
    <p:sldId id="741" r:id="rId45"/>
    <p:sldId id="655" r:id="rId46"/>
    <p:sldId id="712" r:id="rId4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FAFAFC"/>
    <a:srgbClr val="9437FF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9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27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がなぜ技術ベースの改善を推進しているのかについてお伝えします。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inecorp.com/en/company/miss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NUL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2018年4月2日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dirty="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dirty="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ja-JP" altLang="en-US" sz="8000" b="1" dirty="0" smtClean="0">
                <a:solidFill>
                  <a:srgbClr val="44C404"/>
                </a:solidFill>
              </a:rPr>
              <a:t>前提</a:t>
            </a:r>
            <a:endParaRPr kumimoji="1" lang="ja-JP" altLang="en-US" sz="8000" b="1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担当プロダクト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アプリ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特にサーバーサイドを担当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が技術力で諸々をカバーして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いまある問題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急激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なサービス拡張で、技術力だけでは解決できない問題が多発して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今まさに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分岐点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2650</TotalTime>
  <Words>1051</Words>
  <Application>Microsoft Macintosh PowerPoint</Application>
  <PresentationFormat>画面に合わせる (4:3)</PresentationFormat>
  <Paragraphs>330</Paragraphs>
  <Slides>45</Slides>
  <Notes>42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45</vt:i4>
      </vt:variant>
    </vt:vector>
  </HeadingPairs>
  <TitlesOfParts>
    <vt:vector size="54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テーマ</vt:lpstr>
      <vt:lpstr>内容の比率</vt:lpstr>
      <vt:lpstr>伊藤　宏幸（The HIRO）</vt:lpstr>
      <vt:lpstr>前提</vt:lpstr>
      <vt:lpstr>担当プロダクト</vt:lpstr>
      <vt:lpstr>これまで</vt:lpstr>
      <vt:lpstr>いまある問題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4309</cp:revision>
  <dcterms:created xsi:type="dcterms:W3CDTF">2016-11-21T06:16:44Z</dcterms:created>
  <dcterms:modified xsi:type="dcterms:W3CDTF">2018-04-02T05:42:08Z</dcterms:modified>
</cp:coreProperties>
</file>